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141411548" r:id="rId2"/>
    <p:sldId id="288" r:id="rId3"/>
    <p:sldId id="296" r:id="rId4"/>
    <p:sldId id="278" r:id="rId5"/>
    <p:sldId id="289" r:id="rId6"/>
    <p:sldId id="2141411547" r:id="rId7"/>
    <p:sldId id="290" r:id="rId8"/>
    <p:sldId id="291" r:id="rId9"/>
    <p:sldId id="292" r:id="rId10"/>
    <p:sldId id="293" r:id="rId11"/>
    <p:sldId id="294" r:id="rId12"/>
    <p:sldId id="295" r:id="rId13"/>
    <p:sldId id="297" r:id="rId14"/>
    <p:sldId id="2141411546" r:id="rId15"/>
    <p:sldId id="2141411543" r:id="rId16"/>
    <p:sldId id="258" r:id="rId17"/>
    <p:sldId id="308" r:id="rId18"/>
    <p:sldId id="2141411544" r:id="rId19"/>
    <p:sldId id="2141411534" r:id="rId20"/>
    <p:sldId id="2141411537" r:id="rId21"/>
    <p:sldId id="2141411545" r:id="rId22"/>
    <p:sldId id="262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99"/>
    <a:srgbClr val="090C37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31/05/2024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"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pic>
        <p:nvPicPr>
          <p:cNvPr id="2" name="GEO Brand Update Social Video.mp4" descr="GEO Brand Update Social Video.mp4">
            <a:hlinkClick r:id="" action="ppaction://media"/>
            <a:extLst>
              <a:ext uri="{FF2B5EF4-FFF2-40B4-BE49-F238E27FC236}">
                <a16:creationId xmlns:a16="http://schemas.microsoft.com/office/drawing/2014/main" id="{BDE57954-2547-568F-47E6-7EB98C641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solidFill>
              <a:srgbClr val="090C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BRAND VIDEO</a:t>
            </a:r>
          </a:p>
        </p:txBody>
      </p:sp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31957" y="4502072"/>
            <a:ext cx="4096033" cy="1436291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in May or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 Austin 2026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a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July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6A9C0B-7089-78A6-9FFD-37F54F733628}"/>
              </a:ext>
            </a:extLst>
          </p:cNvPr>
          <p:cNvSpPr/>
          <p:nvPr/>
        </p:nvSpPr>
        <p:spPr>
          <a:xfrm>
            <a:off x="3854995" y="1517286"/>
            <a:ext cx="3999839" cy="2336837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854995" y="1856871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7854834" y="1875529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>
            <a:off x="201205" y="3854123"/>
            <a:ext cx="11186604" cy="0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7993390" y="5575392"/>
            <a:ext cx="4097312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Join our one-day PERE regional event 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London – 13 November 2024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3907449" y="5611456"/>
            <a:ext cx="489639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 err="1">
                <a:solidFill>
                  <a:srgbClr val="1E1F21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 Annual Forum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San Mateo, CA - 18 September 2024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205B4-F954-386A-F6C2-2F2056E5D112}"/>
              </a:ext>
            </a:extLst>
          </p:cNvPr>
          <p:cNvGrpSpPr/>
          <p:nvPr/>
        </p:nvGrpSpPr>
        <p:grpSpPr>
          <a:xfrm>
            <a:off x="96242" y="4120384"/>
            <a:ext cx="3921116" cy="2198479"/>
            <a:chOff x="177588" y="1824662"/>
            <a:chExt cx="3921116" cy="219847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8BB385-4BF2-23F9-BE45-3C9F3CB0F4C1}"/>
                </a:ext>
              </a:extLst>
            </p:cNvPr>
            <p:cNvSpPr txBox="1"/>
            <p:nvPr/>
          </p:nvSpPr>
          <p:spPr>
            <a:xfrm>
              <a:off x="177588" y="3276783"/>
              <a:ext cx="3921116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An introductory course for emerging equity professionals</a:t>
              </a:r>
            </a:p>
            <a:p>
              <a:pPr>
                <a:lnSpc>
                  <a:spcPts val="1660"/>
                </a:lnSpc>
              </a:pPr>
              <a:r>
                <a:rPr lang="en-GB" sz="1600" u="none" strike="noStrike" dirty="0">
                  <a:solidFill>
                    <a:srgbClr val="009E99"/>
                  </a:solidFill>
                  <a:effectLst/>
                  <a:latin typeface="Helvetica" pitchFamily="2" charset="0"/>
                </a:rPr>
                <a:t>Virtual - 8 to 17 October</a:t>
              </a:r>
              <a:endParaRPr lang="en-US" sz="1200" dirty="0">
                <a:solidFill>
                  <a:srgbClr val="009E99"/>
                </a:solidFill>
                <a:latin typeface="Helvetica" pitchFamily="2" charset="0"/>
              </a:endParaRPr>
            </a:p>
          </p:txBody>
        </p:sp>
        <p:pic>
          <p:nvPicPr>
            <p:cNvPr id="13" name="Picture 12" descr="A pink and orange logo&#10;&#10;Description automatically generated">
              <a:extLst>
                <a:ext uri="{FF2B5EF4-FFF2-40B4-BE49-F238E27FC236}">
                  <a16:creationId xmlns:a16="http://schemas.microsoft.com/office/drawing/2014/main" id="{281E3764-CEF4-97EB-9752-3C5688DF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45" y="1824662"/>
              <a:ext cx="2699684" cy="1243854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4C59C08-E425-19D9-5382-D76CB64A6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84" y="1549506"/>
            <a:ext cx="3703440" cy="20407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current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229A6-FCD2-673E-E7F6-0D7BD0D0B435}"/>
              </a:ext>
            </a:extLst>
          </p:cNvPr>
          <p:cNvSpPr txBox="1"/>
          <p:nvPr/>
        </p:nvSpPr>
        <p:spPr>
          <a:xfrm>
            <a:off x="7945332" y="3292129"/>
            <a:ext cx="395774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Awards </a:t>
            </a:r>
            <a:r>
              <a:rPr lang="en-GB" sz="1200" dirty="0">
                <a:solidFill>
                  <a:srgbClr val="1E1F21"/>
                </a:solidFill>
                <a:latin typeface="Helvetica" pitchFamily="2" charset="0"/>
              </a:rPr>
              <a:t>@ </a:t>
            </a:r>
            <a:r>
              <a:rPr lang="en-GB" sz="1200" u="none" strike="noStrike" dirty="0" err="1">
                <a:solidFill>
                  <a:srgbClr val="1E1F21"/>
                </a:solidFill>
                <a:effectLst/>
                <a:latin typeface="Helvetica" pitchFamily="2" charset="0"/>
              </a:rPr>
              <a:t>Zofin</a:t>
            </a:r>
            <a:r>
              <a:rPr lang="en-GB" sz="12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 Palace, Prague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Prague – 10 April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8DDB7E-A053-C897-27A9-E6BDA675E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535" y="4153231"/>
            <a:ext cx="3474439" cy="12331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B2AF88-2A9B-17FB-BE30-12CF2B069A33}"/>
              </a:ext>
            </a:extLst>
          </p:cNvPr>
          <p:cNvSpPr txBox="1"/>
          <p:nvPr/>
        </p:nvSpPr>
        <p:spPr>
          <a:xfrm>
            <a:off x="288923" y="3234661"/>
            <a:ext cx="395774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Globally-based local Chapter events</a:t>
            </a:r>
            <a:endParaRPr lang="en-GB" sz="120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Check our website for details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C159A0-DF29-D5A3-B1C1-93B8D13EC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598" y="4211496"/>
            <a:ext cx="3876525" cy="12971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4829E6-3337-DBBC-DA34-1935844C19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691"/>
          <a:stretch/>
        </p:blipFill>
        <p:spPr>
          <a:xfrm>
            <a:off x="3908428" y="1640299"/>
            <a:ext cx="3554734" cy="1762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3956386" y="3248767"/>
            <a:ext cx="36167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Join our 26</a:t>
            </a:r>
            <a:r>
              <a:rPr lang="en-GB" sz="1600" u="none" strike="noStrike" baseline="30000" dirty="0">
                <a:solidFill>
                  <a:schemeClr val="bg1"/>
                </a:solidFill>
                <a:effectLst/>
                <a:latin typeface="Helvetica" pitchFamily="2" charset="0"/>
              </a:rPr>
              <a:t>th</a:t>
            </a:r>
            <a:r>
              <a:rPr lang="en-GB" sz="160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 Annual Conference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chemeClr val="bg1"/>
                </a:solidFill>
                <a:effectLst/>
                <a:latin typeface="Helvetica" pitchFamily="2" charset="0"/>
              </a:rPr>
              <a:t>Prague – 30 April to 2 May 2024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05B153-88B2-A632-4C4A-3704FDA93A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5" y="1643740"/>
            <a:ext cx="3257928" cy="16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92" t="-137" r="36563" b="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5549</TotalTime>
  <Words>801</Words>
  <Application>Microsoft Office PowerPoint</Application>
  <PresentationFormat>Widescreen</PresentationFormat>
  <Paragraphs>125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Verdana</vt:lpstr>
      <vt:lpstr>Wingdings</vt:lpstr>
      <vt:lpstr>Century Gothic</vt:lpstr>
      <vt:lpstr>Arial</vt:lpstr>
      <vt:lpstr>Helvetica</vt:lpstr>
      <vt:lpstr>Office Theme</vt:lpstr>
      <vt:lpstr>PowerPoint Presentation</vt:lpstr>
      <vt:lpstr>WELCOME TO THE BOSTON CHAPTER MEETING</vt:lpstr>
      <vt:lpstr>WELCOME TO THE NORTHERN CALIFORNIA CHAPTER MEETING</vt:lpstr>
      <vt:lpstr>WELCOME TO THE GREATER CHINA CHAPTER MEETING</vt:lpstr>
      <vt:lpstr>WELCOME TO THE DACH CHAPTER MEETING</vt:lpstr>
      <vt:lpstr>WELCOME TO THE FRANCE CHAPTER MEETING</vt:lpstr>
      <vt:lpstr>WELCOME TO THE ISRAEL CHAPTER MEETING</vt:lpstr>
      <vt:lpstr>WELCOME TO THE MELBOURNE CHAPTER MEETING</vt:lpstr>
      <vt:lpstr>WELCOME TO THE NEW YORK CHAPTER MEETING</vt:lpstr>
      <vt:lpstr>WELCOME TO THE SWISS ROMANDIE CHAPTER MEETING</vt:lpstr>
      <vt:lpstr>WELCOME TO THE SYDNEY CHAPTER MEETING</vt:lpstr>
      <vt:lpstr>WELCOME TO THE TORONTO CHAPTER MEETING</vt:lpstr>
      <vt:lpstr>WELCOME TO THE UK AND CHANNEL ISLANDS CHAPTER MEETING</vt:lpstr>
      <vt:lpstr>WELCOME TO THE TEXAS 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98</cp:revision>
  <cp:lastPrinted>2023-05-08T12:38:51Z</cp:lastPrinted>
  <dcterms:created xsi:type="dcterms:W3CDTF">2023-02-25T02:40:37Z</dcterms:created>
  <dcterms:modified xsi:type="dcterms:W3CDTF">2024-05-31T09:17:05Z</dcterms:modified>
</cp:coreProperties>
</file>